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1" r:id="rId4"/>
    <p:sldId id="263" r:id="rId5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D7DAE1"/>
                </a:solidFill>
              </a:rPr>
              <a:pPr/>
              <a:t>9/14/2017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4680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4680B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468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5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8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74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0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068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8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4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18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9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59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>
                <a:solidFill>
                  <a:srgbClr val="55554A"/>
                </a:solidFill>
              </a:rPr>
              <a:pPr/>
              <a:t>9/14/2017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5555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>
                <a:solidFill>
                  <a:srgbClr val="55554A"/>
                </a:solidFill>
              </a:rPr>
              <a:pPr/>
              <a:t>‹#›</a:t>
            </a:fld>
            <a:endParaRPr lang="en-US">
              <a:solidFill>
                <a:srgbClr val="5555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78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Propósito # </a:t>
            </a:r>
            <a:r>
              <a:rPr lang="es-ES_tradnl" dirty="0" smtClean="0">
                <a:solidFill>
                  <a:srgbClr val="FF0000"/>
                </a:solidFill>
              </a:rPr>
              <a:t>3: </a:t>
            </a:r>
            <a:r>
              <a:rPr lang="es-ES_tradnl" dirty="0"/>
              <a:t>¿Cómo continuamos el </a:t>
            </a:r>
            <a:r>
              <a:rPr lang="es-ES_tradnl" dirty="0" smtClean="0"/>
              <a:t>repaso?</a:t>
            </a:r>
            <a:endParaRPr lang="es-ES_tradnl" dirty="0"/>
          </a:p>
          <a:p>
            <a:pPr marL="0" indent="0">
              <a:buNone/>
            </a:pPr>
            <a:r>
              <a:rPr lang="en-US" i="1" dirty="0">
                <a:solidFill>
                  <a:srgbClr val="00B050"/>
                </a:solidFill>
              </a:rPr>
              <a:t>L.O.: Students will recall some of the topics studied last year.</a:t>
            </a:r>
            <a:endParaRPr lang="es-ES_tradnl" dirty="0"/>
          </a:p>
          <a:p>
            <a:pPr marL="0" indent="0">
              <a:buNone/>
            </a:pPr>
            <a:r>
              <a:rPr lang="es-ES_tradnl" dirty="0">
                <a:solidFill>
                  <a:srgbClr val="FF0000"/>
                </a:solidFill>
              </a:rPr>
              <a:t>Actividad Inicial</a:t>
            </a:r>
            <a:r>
              <a:rPr lang="es-ES_tradnl" dirty="0" smtClean="0">
                <a:solidFill>
                  <a:srgbClr val="FF0000"/>
                </a:solidFill>
              </a:rPr>
              <a:t>: 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Escribe en español.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Who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Whom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 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(more </a:t>
            </a:r>
            <a:r>
              <a:rPr lang="es-ES_tradnl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1)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Which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Which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  <a:r>
              <a:rPr lang="es-ES_tradnl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(plural)</a:t>
            </a:r>
            <a:endParaRPr lang="es-ES_tradn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Where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Why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where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_trad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many</a:t>
            </a:r>
            <a:r>
              <a:rPr lang="es-ES_trad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endParaRPr lang="es-ES_trad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Me llamo_______________   Clase 801</a:t>
            </a:r>
            <a:br>
              <a:rPr lang="en-US" sz="4400" dirty="0" smtClean="0"/>
            </a:br>
            <a:r>
              <a:rPr lang="en-US" sz="4400" dirty="0" smtClean="0"/>
              <a:t>La fecha es </a:t>
            </a:r>
            <a:r>
              <a:rPr lang="en-US" sz="4400" dirty="0" smtClean="0"/>
              <a:t>14 </a:t>
            </a:r>
            <a:r>
              <a:rPr lang="en-US" sz="4400" dirty="0" smtClean="0"/>
              <a:t>de </a:t>
            </a:r>
            <a:r>
              <a:rPr lang="en-US" sz="4400" dirty="0" err="1" smtClean="0"/>
              <a:t>septiembre</a:t>
            </a:r>
            <a:r>
              <a:rPr lang="en-US" sz="4400" dirty="0" smtClean="0"/>
              <a:t> del 2017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2938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4381500" y="2590800"/>
            <a:ext cx="6477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4038600" y="3124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67200" y="3657599"/>
            <a:ext cx="457200" cy="4433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1.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2.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3.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733800" y="3048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4.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5.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6.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927764" y="3948544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7.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114800" y="2514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8.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9.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34" name="Content Placeholder 2"/>
          <p:cNvSpPr>
            <a:spLocks noGrp="1"/>
          </p:cNvSpPr>
          <p:nvPr>
            <p:ph sz="half" idx="1"/>
          </p:nvPr>
        </p:nvSpPr>
        <p:spPr>
          <a:xfrm>
            <a:off x="76200" y="1524000"/>
            <a:ext cx="4038600" cy="4525963"/>
          </a:xfrm>
        </p:spPr>
        <p:txBody>
          <a:bodyPr/>
          <a:lstStyle/>
          <a:p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mapa</a:t>
            </a:r>
            <a:r>
              <a:rPr lang="en-US" dirty="0" smtClean="0"/>
              <a:t>, </a:t>
            </a: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r>
              <a:rPr lang="en-US" dirty="0" smtClean="0"/>
              <a:t> de America del Sur.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685800" y="3109452"/>
            <a:ext cx="1981200" cy="707886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latin typeface="Verdana" pitchFamily="34" charset="0"/>
              </a:rPr>
              <a:t>America</a:t>
            </a:r>
            <a:r>
              <a:rPr lang="es-ES_tradnl" altLang="en-US" sz="2000" b="1" dirty="0"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Sur </a:t>
            </a:r>
            <a:endParaRPr lang="es-ES_tradnl" altLang="en-US" sz="2000" b="1" u="sng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5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382000" cy="5105400"/>
          </a:xfrm>
        </p:spPr>
        <p:txBody>
          <a:bodyPr>
            <a:normAutofit lnSpcReduction="10000"/>
          </a:bodyPr>
          <a:lstStyle/>
          <a:p>
            <a:r>
              <a:rPr lang="es-ES_tradnl" sz="3600" dirty="0" smtClean="0"/>
              <a:t>TEXTO:</a:t>
            </a:r>
            <a:endParaRPr lang="es-ES_tradnl" sz="3600" dirty="0"/>
          </a:p>
          <a:p>
            <a:pPr lvl="1"/>
            <a:r>
              <a:rPr lang="es-ES_tradnl" sz="3200" dirty="0" smtClean="0"/>
              <a:t>Lee p. R2</a:t>
            </a:r>
          </a:p>
          <a:p>
            <a:pPr lvl="1"/>
            <a:r>
              <a:rPr lang="es-ES_tradnl" sz="3200" dirty="0" smtClean="0"/>
              <a:t>Copia y Completa </a:t>
            </a:r>
            <a:r>
              <a:rPr lang="es-ES_tradnl" sz="3200" u="sng" dirty="0" smtClean="0"/>
              <a:t>Ejercicio 1 Y 3</a:t>
            </a:r>
            <a:r>
              <a:rPr lang="es-ES_tradnl" sz="3200" dirty="0" smtClean="0"/>
              <a:t> p. R3</a:t>
            </a:r>
            <a:endParaRPr lang="es-ES_tradnl" sz="3200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TEXTO:</a:t>
            </a:r>
          </a:p>
          <a:p>
            <a:r>
              <a:rPr lang="en-US" dirty="0" smtClean="0"/>
              <a:t>Lee pg. R5</a:t>
            </a:r>
          </a:p>
          <a:p>
            <a:r>
              <a:rPr lang="en-US" u="sng" dirty="0" err="1" smtClean="0"/>
              <a:t>Copia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i="1" dirty="0" err="1" smtClean="0"/>
              <a:t>Comprendes</a:t>
            </a:r>
            <a:r>
              <a:rPr lang="en-US" dirty="0" smtClean="0"/>
              <a:t> p. R5</a:t>
            </a:r>
          </a:p>
          <a:p>
            <a:r>
              <a:rPr lang="en-US" dirty="0" smtClean="0"/>
              <a:t>Cover TEXTBOOK and RE-COVER Workbook by NO LATER than MONDAY, SEPT. 18!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1800"/>
            <a:ext cx="8229600" cy="1111664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effectLst/>
              </a:rPr>
              <a:t>Tarea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 # 3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2860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solidFill>
                  <a:srgbClr val="FF0000"/>
                </a:solidFill>
                <a:effectLst/>
              </a:rPr>
              <a:t>Practica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6109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4381500" y="2590800"/>
            <a:ext cx="6477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4038600" y="3124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67200" y="3657599"/>
            <a:ext cx="457200" cy="4433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1.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2.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3.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733800" y="3048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4.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5.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6.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927764" y="3948544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7.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114800" y="2514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8.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9.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34" name="Content Placeholder 2"/>
          <p:cNvSpPr>
            <a:spLocks noGrp="1"/>
          </p:cNvSpPr>
          <p:nvPr>
            <p:ph sz="half" idx="1"/>
          </p:nvPr>
        </p:nvSpPr>
        <p:spPr>
          <a:xfrm>
            <a:off x="76200" y="1524000"/>
            <a:ext cx="4038600" cy="4525963"/>
          </a:xfrm>
        </p:spPr>
        <p:txBody>
          <a:bodyPr/>
          <a:lstStyle/>
          <a:p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mapa</a:t>
            </a:r>
            <a:r>
              <a:rPr lang="en-US" dirty="0" smtClean="0"/>
              <a:t>, </a:t>
            </a:r>
            <a:r>
              <a:rPr lang="en-US" dirty="0" err="1" smtClean="0"/>
              <a:t>Identifica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r>
              <a:rPr lang="en-US" dirty="0" smtClean="0"/>
              <a:t> de America del Sur.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11664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de </a:t>
            </a:r>
            <a:r>
              <a:rPr lang="en-US" dirty="0" err="1" smtClean="0"/>
              <a:t>geografia</a:t>
            </a:r>
            <a:endParaRPr lang="en-US" dirty="0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685800" y="3109452"/>
            <a:ext cx="1981200" cy="707886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s-ES_tradnl" altLang="en-US" sz="2000" b="1" dirty="0" err="1">
                <a:latin typeface="Verdana" pitchFamily="34" charset="0"/>
              </a:rPr>
              <a:t>America</a:t>
            </a:r>
            <a:r>
              <a:rPr lang="es-ES_tradnl" altLang="en-US" sz="2000" b="1" dirty="0">
                <a:latin typeface="Verdana" pitchFamily="34" charset="0"/>
              </a:rPr>
              <a:t> del</a:t>
            </a:r>
          </a:p>
          <a:p>
            <a:pPr algn="ctr"/>
            <a:r>
              <a:rPr lang="es-ES_tradnl" altLang="en-US" sz="2000" b="1" dirty="0" smtClean="0">
                <a:latin typeface="Verdana" pitchFamily="34" charset="0"/>
              </a:rPr>
              <a:t>Sur </a:t>
            </a:r>
            <a:endParaRPr lang="es-ES_tradnl" altLang="en-US" sz="2000" b="1" u="sng" dirty="0"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76200" y="152400"/>
            <a:ext cx="91725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Nombre</a:t>
            </a:r>
            <a:r>
              <a:rPr lang="en-US" sz="2600" dirty="0" smtClean="0"/>
              <a:t>: ______________      </a:t>
            </a:r>
            <a:r>
              <a:rPr lang="en-US" sz="2600" dirty="0" err="1" smtClean="0"/>
              <a:t>Proposito</a:t>
            </a:r>
            <a:r>
              <a:rPr lang="en-US" sz="2600" dirty="0" smtClean="0"/>
              <a:t> 3            Fecha: ________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997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192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Decatur</vt:lpstr>
      <vt:lpstr>Me llamo_______________   Clase 801 La fecha es 14 de septiembre del 2017</vt:lpstr>
      <vt:lpstr>Repaso de geografia</vt:lpstr>
      <vt:lpstr>Tarea # 3</vt:lpstr>
      <vt:lpstr>Repaso de geografia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 801 La fecha es 17 de septiembre del 2015</dc:title>
  <dc:creator>Helen Zumaeta</dc:creator>
  <cp:lastModifiedBy>Helen Zumaeta</cp:lastModifiedBy>
  <cp:revision>21</cp:revision>
  <cp:lastPrinted>2016-09-14T17:03:47Z</cp:lastPrinted>
  <dcterms:created xsi:type="dcterms:W3CDTF">2015-09-16T20:04:43Z</dcterms:created>
  <dcterms:modified xsi:type="dcterms:W3CDTF">2017-09-14T21:07:08Z</dcterms:modified>
</cp:coreProperties>
</file>